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440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64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987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09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44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75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21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565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239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16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49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CE069-2034-44CD-9D8E-9D654C4F6180}" type="datetimeFigureOut">
              <a:rPr lang="zh-TW" altLang="en-US" smtClean="0"/>
              <a:t>2014/3/7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22064-46D7-4F94-A94A-914C54818A8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01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7410" name="Picture 2" descr="C:\Users\wei\Desktop\智博\年輕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32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2770" name="Picture 2" descr="C:\Users\wei\Desktop\智博\漸凍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211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3794" name="Picture 2" descr="C:\Users\wei\Desktop\智博\漸凍三兄弟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826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 descr="C:\Users\wei\Desktop\智博\簡報\新增資料夾 (2)\98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1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 descr="C:\Users\wei\Desktop\智博\108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"/>
            <a:ext cx="9144000" cy="685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09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5602" name="Picture 2" descr="C:\Users\wei\Desktop\智博\苦顧灘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7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2" name="Picture 2" descr="C:\Users\wei\Desktop\智博\三成代謝症候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1"/>
            <a:ext cx="9173923" cy="68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85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4578" name="Picture 2" descr="C:\Users\wei\Desktop\智博\狂加班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" y="0"/>
            <a:ext cx="9119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3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 descr="C:\Users\wei\Desktop\智博\中風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15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 descr="C:\Users\wei\Desktop\智博\中風重擊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26226"/>
            <a:ext cx="9131176" cy="68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720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 descr="C:\Users\wei\Desktop\智博\單一家蠶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60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i\Desktop\智博\106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65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482" name="Picture 2" descr="C:\Users\wei\Desktop\智博\何謂漸凍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50"/>
            <a:ext cx="9144000" cy="68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61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 descr="C:\Users\wei\Desktop\智博\全台千名漸凍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01"/>
            <a:ext cx="9174915" cy="689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57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如螢幕大小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2014-03-07T06:52:19Z</dcterms:created>
  <dcterms:modified xsi:type="dcterms:W3CDTF">2014-03-07T06:53:38Z</dcterms:modified>
</cp:coreProperties>
</file>